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0863063"/>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маусымға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endParaRPr lang="ru-RU" sz="1200" b="1" dirty="0">
              <a:latin typeface="Times New Roman" panose="02020603050405020304" pitchFamily="18" charset="0"/>
              <a:cs typeface="Times New Roman" panose="02020603050405020304" pitchFamily="18" charset="0"/>
            </a:endParaRPr>
          </a:p>
          <a:p>
            <a:pPr indent="361950"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4-9 м/с. Ауа температурасы түнде 12-14, күндіз                26-28 градус жылы.</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07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indent="36195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61950"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36195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129672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772416"/>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25745</TotalTime>
  <Words>609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5225</cp:revision>
  <cp:lastPrinted>2021-07-01T03:56:27Z</cp:lastPrinted>
  <dcterms:created xsi:type="dcterms:W3CDTF">2018-03-27T06:03:00Z</dcterms:created>
  <dcterms:modified xsi:type="dcterms:W3CDTF">2026-06-05T08:31:09Z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